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51"/>
    <p:restoredTop sz="93162"/>
  </p:normalViewPr>
  <p:slideViewPr>
    <p:cSldViewPr snapToGrid="0" snapToObjects="1">
      <p:cViewPr varScale="1">
        <p:scale>
          <a:sx n="109" d="100"/>
          <a:sy n="109" d="100"/>
        </p:scale>
        <p:origin x="9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Beginning of the Year Special Education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3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About My Classroom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 smtClean="0">
                <a:latin typeface="Corbel" charset="0"/>
                <a:ea typeface="Corbel" charset="0"/>
                <a:cs typeface="Corbel" charset="0"/>
              </a:rPr>
              <a:t>types of students in my class</a:t>
            </a:r>
          </a:p>
          <a:p>
            <a:r>
              <a:rPr lang="en-US" sz="3500" dirty="0" smtClean="0">
                <a:latin typeface="Corbel" charset="0"/>
                <a:ea typeface="Corbel" charset="0"/>
                <a:cs typeface="Corbel" charset="0"/>
              </a:rPr>
              <a:t>why my classroom needs extra staff and special materials </a:t>
            </a:r>
          </a:p>
          <a:p>
            <a:r>
              <a:rPr lang="en-US" sz="3500" dirty="0" smtClean="0">
                <a:latin typeface="Corbel" charset="0"/>
                <a:ea typeface="Corbel" charset="0"/>
                <a:cs typeface="Corbel" charset="0"/>
              </a:rPr>
              <a:t>skills we work on</a:t>
            </a:r>
            <a:endParaRPr lang="en-US" sz="3500" dirty="0">
              <a:latin typeface="Corbel" charset="0"/>
              <a:ea typeface="Corbel" charset="0"/>
              <a:cs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37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500" dirty="0" smtClean="0"/>
              <a:t>Autism 101</a:t>
            </a:r>
            <a:endParaRPr lang="en-US" sz="4500" dirty="0"/>
          </a:p>
        </p:txBody>
      </p:sp>
      <p:sp>
        <p:nvSpPr>
          <p:cNvPr id="4" name="Rectangle 3"/>
          <p:cNvSpPr/>
          <p:nvPr/>
        </p:nvSpPr>
        <p:spPr>
          <a:xfrm>
            <a:off x="3571875" y="438646"/>
            <a:ext cx="8058150" cy="11001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lifelong neurological disorder with a wide variety among individuals </a:t>
            </a:r>
          </a:p>
        </p:txBody>
      </p:sp>
      <p:sp>
        <p:nvSpPr>
          <p:cNvPr id="5" name="Rectangle 4"/>
          <p:cNvSpPr/>
          <p:nvPr/>
        </p:nvSpPr>
        <p:spPr>
          <a:xfrm>
            <a:off x="3571875" y="1631649"/>
            <a:ext cx="8058150" cy="18687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diagnostic criteria (</a:t>
            </a:r>
            <a:r>
              <a:rPr lang="en-US" sz="220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DSM </a:t>
            </a:r>
            <a:r>
              <a:rPr lang="en-US" sz="2200" smtClean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V</a:t>
            </a:r>
            <a:r>
              <a:rPr lang="en-US" sz="2200" dirty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)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persistent deficits in social communication and social interactions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restricted, repetitive patterns of behavior, interests, or activities 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875" y="3593302"/>
            <a:ext cx="8058150" cy="26931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charset="0"/>
              <a:buChar char="•"/>
            </a:pPr>
            <a:r>
              <a:rPr lang="en-US" sz="2200" b="1" dirty="0" smtClean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that </a:t>
            </a:r>
            <a:r>
              <a:rPr lang="en-US" sz="2200" b="1" dirty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means, my students may struggle with</a:t>
            </a:r>
            <a:r>
              <a:rPr lang="en-US" sz="2200" b="1" dirty="0" smtClean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: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requesting wants and needs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handling transitions, changes, and new environments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making friends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Corbel" charset="0"/>
                <a:ea typeface="Corbel" charset="0"/>
                <a:cs typeface="Corbel" charset="0"/>
              </a:rPr>
              <a:t>understanding verbal directions</a:t>
            </a:r>
          </a:p>
          <a:p>
            <a:pPr marL="800100" lvl="1" indent="-342900">
              <a:buFont typeface="Arial" charset="0"/>
              <a:buChar char="•"/>
            </a:pPr>
            <a:endParaRPr lang="en-US" sz="2200" dirty="0">
              <a:solidFill>
                <a:schemeClr val="tx1"/>
              </a:solidFill>
              <a:latin typeface="Corbel" charset="0"/>
              <a:ea typeface="Corbel" charset="0"/>
              <a:cs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176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500" smtClean="0"/>
              <a:t>Inclusion</a:t>
            </a:r>
            <a:endParaRPr lang="en-US" sz="55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7"/>
            <a:ext cx="7315200" cy="6136767"/>
          </a:xfrm>
        </p:spPr>
        <p:txBody>
          <a:bodyPr>
            <a:normAutofit/>
          </a:bodyPr>
          <a:lstStyle/>
          <a:p>
            <a:r>
              <a:rPr lang="en-US" sz="3800" dirty="0" smtClean="0"/>
              <a:t>benefits and </a:t>
            </a:r>
            <a:r>
              <a:rPr lang="en-US" sz="3800" dirty="0"/>
              <a:t>opportunities</a:t>
            </a:r>
            <a:r>
              <a:rPr lang="en-US" sz="3800" dirty="0" smtClean="0"/>
              <a:t> for inclusion</a:t>
            </a:r>
          </a:p>
          <a:p>
            <a:r>
              <a:rPr lang="en-US" sz="3800" dirty="0" smtClean="0"/>
              <a:t>special events</a:t>
            </a:r>
          </a:p>
          <a:p>
            <a:r>
              <a:rPr lang="en-US" sz="3800" dirty="0" smtClean="0"/>
              <a:t>reverse inclusion</a:t>
            </a:r>
          </a:p>
          <a:p>
            <a:r>
              <a:rPr lang="en-US" sz="3800" b="1" dirty="0" smtClean="0"/>
              <a:t>what you can do:</a:t>
            </a:r>
          </a:p>
          <a:p>
            <a:pPr lvl="1"/>
            <a:r>
              <a:rPr lang="en-US" sz="3600" dirty="0" smtClean="0"/>
              <a:t>invite us and include us</a:t>
            </a:r>
          </a:p>
          <a:p>
            <a:pPr lvl="1"/>
            <a:r>
              <a:rPr lang="en-US" sz="3600" dirty="0" smtClean="0"/>
              <a:t>model for your students how to interact with my class</a:t>
            </a:r>
          </a:p>
          <a:p>
            <a:pPr lvl="1"/>
            <a:r>
              <a:rPr lang="en-US" sz="3600" dirty="0" smtClean="0"/>
              <a:t>say hi</a:t>
            </a:r>
          </a:p>
          <a:p>
            <a:endParaRPr lang="en-US" sz="3800" dirty="0" smtClean="0"/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145619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500" smtClean="0"/>
              <a:t>Extreme Behaviors</a:t>
            </a:r>
            <a:endParaRPr lang="en-US" sz="45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sometimes, the struggle with communication and the instance for rigidity can result in extreme behaviors </a:t>
            </a:r>
          </a:p>
          <a:p>
            <a:r>
              <a:rPr lang="en-US" sz="3500" b="1" dirty="0" smtClean="0"/>
              <a:t>what to do when you see extreme behaviors in the school:</a:t>
            </a:r>
          </a:p>
          <a:p>
            <a:pPr lvl="1"/>
            <a:r>
              <a:rPr lang="en-US" sz="3500" dirty="0" smtClean="0"/>
              <a:t>move your class out of the way</a:t>
            </a:r>
          </a:p>
          <a:p>
            <a:pPr lvl="1"/>
            <a:r>
              <a:rPr lang="en-US" sz="3500" dirty="0" smtClean="0"/>
              <a:t>ask, “do you need help?” before stepping in</a:t>
            </a:r>
          </a:p>
        </p:txBody>
      </p:sp>
    </p:spTree>
    <p:extLst>
      <p:ext uri="{BB962C8B-B14F-4D97-AF65-F5344CB8AC3E}">
        <p14:creationId xmlns:p14="http://schemas.microsoft.com/office/powerpoint/2010/main" val="1565828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Question? Come ask me anytime!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more information on autism visit: </a:t>
            </a:r>
            <a:r>
              <a:rPr lang="en-US" dirty="0" err="1" smtClean="0"/>
              <a:t>theautismhelper.com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75535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436</TotalTime>
  <Words>186</Words>
  <Application>Microsoft Macintosh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Corbel</vt:lpstr>
      <vt:lpstr>Wingdings 2</vt:lpstr>
      <vt:lpstr>Arial</vt:lpstr>
      <vt:lpstr>Frame</vt:lpstr>
      <vt:lpstr>Beginning of the Year Special Education Presentation</vt:lpstr>
      <vt:lpstr>About My Classroom</vt:lpstr>
      <vt:lpstr>Autism 101</vt:lpstr>
      <vt:lpstr>Inclusion</vt:lpstr>
      <vt:lpstr>Extreme Behaviors</vt:lpstr>
      <vt:lpstr>Question? Come ask me anytime! 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Long</dc:creator>
  <cp:lastModifiedBy>Matthew Long</cp:lastModifiedBy>
  <cp:revision>7</cp:revision>
  <cp:lastPrinted>2018-07-18T19:49:38Z</cp:lastPrinted>
  <dcterms:created xsi:type="dcterms:W3CDTF">2018-07-18T13:50:25Z</dcterms:created>
  <dcterms:modified xsi:type="dcterms:W3CDTF">2018-08-06T14:12:49Z</dcterms:modified>
</cp:coreProperties>
</file>